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
  </p:handoutMasterIdLst>
  <p:sldIdLst>
    <p:sldId id="256" r:id="rId2"/>
    <p:sldId id="257" r:id="rId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38B512A-8E1C-48DE-B18D-7F96C87E5DDE}" type="datetimeFigureOut">
              <a:rPr lang="en-US" smtClean="0"/>
              <a:t>9/21/2017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8456A5E-43C1-4C30-8FA7-7F8FF8166357}" type="slidenum">
              <a:rPr lang="en-US" smtClean="0"/>
              <a:t>‹#›</a:t>
            </a:fld>
            <a:endParaRPr lang="en-US"/>
          </a:p>
        </p:txBody>
      </p:sp>
    </p:spTree>
    <p:extLst>
      <p:ext uri="{BB962C8B-B14F-4D97-AF65-F5344CB8AC3E}">
        <p14:creationId xmlns:p14="http://schemas.microsoft.com/office/powerpoint/2010/main" val="23575168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9433BB0-78B8-43CB-9304-DF2EE3AA5270}" type="datetimeFigureOut">
              <a:rPr lang="en-US" smtClean="0"/>
              <a:t>9/21/2017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9842097-6526-4D8A-8975-A5A512D72E5B}"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9378247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433BB0-78B8-43CB-9304-DF2EE3AA5270}"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2097-6526-4D8A-8975-A5A512D72E5B}" type="slidenum">
              <a:rPr lang="en-US" smtClean="0"/>
              <a:t>‹#›</a:t>
            </a:fld>
            <a:endParaRPr lang="en-US"/>
          </a:p>
        </p:txBody>
      </p:sp>
    </p:spTree>
    <p:extLst>
      <p:ext uri="{BB962C8B-B14F-4D97-AF65-F5344CB8AC3E}">
        <p14:creationId xmlns:p14="http://schemas.microsoft.com/office/powerpoint/2010/main" val="3676346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433BB0-78B8-43CB-9304-DF2EE3AA5270}"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2097-6526-4D8A-8975-A5A512D72E5B}" type="slidenum">
              <a:rPr lang="en-US" smtClean="0"/>
              <a:t>‹#›</a:t>
            </a:fld>
            <a:endParaRPr lang="en-US"/>
          </a:p>
        </p:txBody>
      </p:sp>
    </p:spTree>
    <p:extLst>
      <p:ext uri="{BB962C8B-B14F-4D97-AF65-F5344CB8AC3E}">
        <p14:creationId xmlns:p14="http://schemas.microsoft.com/office/powerpoint/2010/main" val="5340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433BB0-78B8-43CB-9304-DF2EE3AA5270}"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2097-6526-4D8A-8975-A5A512D72E5B}" type="slidenum">
              <a:rPr lang="en-US" smtClean="0"/>
              <a:t>‹#›</a:t>
            </a:fld>
            <a:endParaRPr lang="en-US"/>
          </a:p>
        </p:txBody>
      </p:sp>
    </p:spTree>
    <p:extLst>
      <p:ext uri="{BB962C8B-B14F-4D97-AF65-F5344CB8AC3E}">
        <p14:creationId xmlns:p14="http://schemas.microsoft.com/office/powerpoint/2010/main" val="3921042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9433BB0-78B8-43CB-9304-DF2EE3AA5270}" type="datetimeFigureOut">
              <a:rPr lang="en-US" smtClean="0"/>
              <a:t>9/21/2017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9842097-6526-4D8A-8975-A5A512D72E5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963913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433BB0-78B8-43CB-9304-DF2EE3AA5270}"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42097-6526-4D8A-8975-A5A512D72E5B}" type="slidenum">
              <a:rPr lang="en-US" smtClean="0"/>
              <a:t>‹#›</a:t>
            </a:fld>
            <a:endParaRPr lang="en-US"/>
          </a:p>
        </p:txBody>
      </p:sp>
    </p:spTree>
    <p:extLst>
      <p:ext uri="{BB962C8B-B14F-4D97-AF65-F5344CB8AC3E}">
        <p14:creationId xmlns:p14="http://schemas.microsoft.com/office/powerpoint/2010/main" val="2738641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433BB0-78B8-43CB-9304-DF2EE3AA5270}" type="datetimeFigureOut">
              <a:rPr lang="en-US" smtClean="0"/>
              <a:t>9/21/2017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42097-6526-4D8A-8975-A5A512D72E5B}" type="slidenum">
              <a:rPr lang="en-US" smtClean="0"/>
              <a:t>‹#›</a:t>
            </a:fld>
            <a:endParaRPr lang="en-US"/>
          </a:p>
        </p:txBody>
      </p:sp>
    </p:spTree>
    <p:extLst>
      <p:ext uri="{BB962C8B-B14F-4D97-AF65-F5344CB8AC3E}">
        <p14:creationId xmlns:p14="http://schemas.microsoft.com/office/powerpoint/2010/main" val="2835222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433BB0-78B8-43CB-9304-DF2EE3AA5270}" type="datetimeFigureOut">
              <a:rPr lang="en-US" smtClean="0"/>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42097-6526-4D8A-8975-A5A512D72E5B}" type="slidenum">
              <a:rPr lang="en-US" smtClean="0"/>
              <a:t>‹#›</a:t>
            </a:fld>
            <a:endParaRPr lang="en-US"/>
          </a:p>
        </p:txBody>
      </p:sp>
    </p:spTree>
    <p:extLst>
      <p:ext uri="{BB962C8B-B14F-4D97-AF65-F5344CB8AC3E}">
        <p14:creationId xmlns:p14="http://schemas.microsoft.com/office/powerpoint/2010/main" val="2516307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33BB0-78B8-43CB-9304-DF2EE3AA5270}" type="datetimeFigureOut">
              <a:rPr lang="en-US" smtClean="0"/>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42097-6526-4D8A-8975-A5A512D72E5B}" type="slidenum">
              <a:rPr lang="en-US" smtClean="0"/>
              <a:t>‹#›</a:t>
            </a:fld>
            <a:endParaRPr lang="en-US"/>
          </a:p>
        </p:txBody>
      </p:sp>
    </p:spTree>
    <p:extLst>
      <p:ext uri="{BB962C8B-B14F-4D97-AF65-F5344CB8AC3E}">
        <p14:creationId xmlns:p14="http://schemas.microsoft.com/office/powerpoint/2010/main" val="110693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9433BB0-78B8-43CB-9304-DF2EE3AA5270}" type="datetimeFigureOut">
              <a:rPr lang="en-US" smtClean="0"/>
              <a:t>9/21/2017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9842097-6526-4D8A-8975-A5A512D72E5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7157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9433BB0-78B8-43CB-9304-DF2EE3AA5270}" type="datetimeFigureOut">
              <a:rPr lang="en-US" smtClean="0"/>
              <a:t>9/21/2017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9842097-6526-4D8A-8975-A5A512D72E5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278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9433BB0-78B8-43CB-9304-DF2EE3AA5270}" type="datetimeFigureOut">
              <a:rPr lang="en-US" smtClean="0"/>
              <a:t>9/21/2017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9842097-6526-4D8A-8975-A5A512D72E5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56757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0310" y="888642"/>
            <a:ext cx="10174310" cy="5170646"/>
          </a:xfrm>
          <a:prstGeom prst="rect">
            <a:avLst/>
          </a:prstGeom>
          <a:noFill/>
        </p:spPr>
        <p:txBody>
          <a:bodyPr wrap="square" rtlCol="0">
            <a:spAutoFit/>
          </a:bodyPr>
          <a:lstStyle/>
          <a:p>
            <a:r>
              <a:rPr lang="en-US" sz="3200" b="1" dirty="0" smtClean="0"/>
              <a:t>Vocabulary Review units 1-2: Day one</a:t>
            </a:r>
          </a:p>
          <a:p>
            <a:endParaRPr lang="en-US" dirty="0"/>
          </a:p>
          <a:p>
            <a:pPr marL="457200" indent="-457200">
              <a:buFont typeface="Arial" panose="020B0604020202020204" pitchFamily="34" charset="0"/>
              <a:buChar char="•"/>
            </a:pPr>
            <a:r>
              <a:rPr lang="en-US" sz="2800" dirty="0" smtClean="0"/>
              <a:t>Divide your paper into 5 columns.</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In the first column, list each of your words. You may use any order you choose as long as you include all 23.</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In the second column, write a word or phrase that tells how the vocabulary word makes you feel.</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In the third column,  write a word or phrase that you associate with that term (a person, something on TV, </a:t>
            </a:r>
            <a:r>
              <a:rPr lang="en-US" sz="2800" dirty="0" err="1" smtClean="0"/>
              <a:t>etc</a:t>
            </a:r>
            <a:r>
              <a:rPr lang="en-US" sz="2800" dirty="0" smtClean="0"/>
              <a:t>).</a:t>
            </a:r>
            <a:endParaRPr lang="en-US" sz="2800" dirty="0"/>
          </a:p>
        </p:txBody>
      </p:sp>
    </p:spTree>
    <p:extLst>
      <p:ext uri="{BB962C8B-B14F-4D97-AF65-F5344CB8AC3E}">
        <p14:creationId xmlns:p14="http://schemas.microsoft.com/office/powerpoint/2010/main" val="3983085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8794" y="296213"/>
            <a:ext cx="10174310" cy="6032421"/>
          </a:xfrm>
          <a:prstGeom prst="rect">
            <a:avLst/>
          </a:prstGeom>
          <a:noFill/>
        </p:spPr>
        <p:txBody>
          <a:bodyPr wrap="square" rtlCol="0">
            <a:spAutoFit/>
          </a:bodyPr>
          <a:lstStyle/>
          <a:p>
            <a:r>
              <a:rPr lang="en-US" sz="3200" b="1" dirty="0" smtClean="0"/>
              <a:t>Vocabulary Review units 1-2: Day two</a:t>
            </a:r>
          </a:p>
          <a:p>
            <a:endParaRPr lang="en-US" dirty="0"/>
          </a:p>
          <a:p>
            <a:pPr marL="457200" indent="-457200">
              <a:buFont typeface="Arial" panose="020B0604020202020204" pitchFamily="34" charset="0"/>
              <a:buChar char="•"/>
            </a:pPr>
            <a:r>
              <a:rPr lang="en-US" sz="2400" dirty="0" smtClean="0"/>
              <a:t>In the 4</a:t>
            </a:r>
            <a:r>
              <a:rPr lang="en-US" sz="2400" baseline="30000" dirty="0" smtClean="0"/>
              <a:t>th</a:t>
            </a:r>
            <a:r>
              <a:rPr lang="en-US" sz="2400" dirty="0" smtClean="0"/>
              <a:t> column complete the following statement for each word: A person who ______ (vocab word) ___________. </a:t>
            </a:r>
          </a:p>
          <a:p>
            <a:pPr marL="914400" lvl="1" indent="-457200">
              <a:buFont typeface="Arial" panose="020B0604020202020204" pitchFamily="34" charset="0"/>
              <a:buChar char="•"/>
            </a:pPr>
            <a:r>
              <a:rPr lang="en-US" sz="2400" dirty="0" smtClean="0"/>
              <a:t>(ADJ) A person who </a:t>
            </a:r>
            <a:r>
              <a:rPr lang="en-US" sz="2400" u="sng" dirty="0" smtClean="0"/>
              <a:t>is</a:t>
            </a:r>
            <a:r>
              <a:rPr lang="en-US" sz="2400" dirty="0" smtClean="0"/>
              <a:t> (bereft) </a:t>
            </a:r>
            <a:r>
              <a:rPr lang="en-US" sz="2400" b="1" u="sng" dirty="0" smtClean="0">
                <a:solidFill>
                  <a:srgbClr val="FF0000"/>
                </a:solidFill>
              </a:rPr>
              <a:t>lost a loved pet during the hurricane</a:t>
            </a:r>
            <a:r>
              <a:rPr lang="en-US" sz="2400" dirty="0" smtClean="0"/>
              <a:t>. </a:t>
            </a:r>
          </a:p>
          <a:p>
            <a:pPr marL="914400" lvl="1" indent="-457200">
              <a:buFont typeface="Arial" panose="020B0604020202020204" pitchFamily="34" charset="0"/>
              <a:buChar char="•"/>
            </a:pPr>
            <a:r>
              <a:rPr lang="en-US" sz="2400" dirty="0" smtClean="0"/>
              <a:t>(NOUN) A person who </a:t>
            </a:r>
            <a:r>
              <a:rPr lang="en-US" sz="2400" u="sng" dirty="0" smtClean="0"/>
              <a:t>shows</a:t>
            </a:r>
            <a:r>
              <a:rPr lang="en-US" sz="2400" dirty="0" smtClean="0"/>
              <a:t> a(n) (intimation)…</a:t>
            </a:r>
          </a:p>
          <a:p>
            <a:pPr marL="914400" lvl="1" indent="-457200">
              <a:buFont typeface="Arial" panose="020B0604020202020204" pitchFamily="34" charset="0"/>
              <a:buChar char="•"/>
            </a:pPr>
            <a:r>
              <a:rPr lang="en-US" sz="2400" dirty="0" smtClean="0"/>
              <a:t>(VERB) A person who (adulterates) something is ________</a:t>
            </a:r>
            <a:r>
              <a:rPr lang="en-US" sz="2400" b="1" dirty="0" smtClean="0"/>
              <a:t>.</a:t>
            </a:r>
            <a:endParaRPr lang="en-US" sz="2400" b="1" dirty="0"/>
          </a:p>
          <a:p>
            <a:pPr lvl="1"/>
            <a:r>
              <a:rPr lang="en-US" sz="2400" b="1" dirty="0" smtClean="0"/>
              <a:t>consider the part of speech</a:t>
            </a:r>
            <a:r>
              <a:rPr lang="en-US" sz="2400" dirty="0" smtClean="0"/>
              <a:t>. </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In the 5</a:t>
            </a:r>
            <a:r>
              <a:rPr lang="en-US" sz="2400" baseline="30000" dirty="0" smtClean="0"/>
              <a:t>th</a:t>
            </a:r>
            <a:r>
              <a:rPr lang="en-US" sz="2400" dirty="0" smtClean="0"/>
              <a:t> column write something from the definition that makes the word unique, especially if there are others similar to it. Consider augment and adulterate for example. Determine something that will help you remember the difference or shade of meaning.</a:t>
            </a:r>
          </a:p>
          <a:p>
            <a:endParaRPr lang="en-US" sz="2400" dirty="0" smtClean="0"/>
          </a:p>
          <a:p>
            <a:r>
              <a:rPr lang="en-US" sz="2400" dirty="0" smtClean="0"/>
              <a:t>**Remember, these activities are to help you prepare for the test Friday. Don’t worry about the right or wrong answer. </a:t>
            </a:r>
            <a:r>
              <a:rPr lang="en-US" sz="2400" b="1" cap="small" dirty="0" smtClean="0"/>
              <a:t>Do what works for you.</a:t>
            </a:r>
            <a:endParaRPr lang="en-US" sz="2400" b="1" cap="small" dirty="0"/>
          </a:p>
        </p:txBody>
      </p:sp>
    </p:spTree>
    <p:extLst>
      <p:ext uri="{BB962C8B-B14F-4D97-AF65-F5344CB8AC3E}">
        <p14:creationId xmlns:p14="http://schemas.microsoft.com/office/powerpoint/2010/main" val="1513063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7111</TotalTime>
  <Words>237</Words>
  <Application>Microsoft Office PowerPoint</Application>
  <PresentationFormat>Widescreen</PresentationFormat>
  <Paragraphs>20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Franklin Gothic Book</vt:lpstr>
      <vt:lpstr>Crop</vt:lpstr>
      <vt:lpstr>PowerPoint Presentation</vt:lpstr>
      <vt:lpstr>PowerPoint Presentation</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Kendra Duncan</dc:creator>
  <cp:lastModifiedBy>Kendra Duncan</cp:lastModifiedBy>
  <cp:revision>10</cp:revision>
  <cp:lastPrinted>2017-09-18T16:15:15Z</cp:lastPrinted>
  <dcterms:created xsi:type="dcterms:W3CDTF">2017-03-20T11:15:31Z</dcterms:created>
  <dcterms:modified xsi:type="dcterms:W3CDTF">2017-09-21T14:19:42Z</dcterms:modified>
</cp:coreProperties>
</file>