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A07E43-3504-4B49-94F0-8EECEBF2261D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223E3B-BE6F-4547-B455-2DD2BC4C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1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7E43-3504-4B49-94F0-8EECEBF2261D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3E3B-BE6F-4547-B455-2DD2BC4C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1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A07E43-3504-4B49-94F0-8EECEBF2261D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223E3B-BE6F-4547-B455-2DD2BC4C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7E43-3504-4B49-94F0-8EECEBF2261D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AD223E3B-BE6F-4547-B455-2DD2BC4C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6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A07E43-3504-4B49-94F0-8EECEBF2261D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223E3B-BE6F-4547-B455-2DD2BC4C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2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7E43-3504-4B49-94F0-8EECEBF2261D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3E3B-BE6F-4547-B455-2DD2BC4C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8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7E43-3504-4B49-94F0-8EECEBF2261D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3E3B-BE6F-4547-B455-2DD2BC4C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3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7E43-3504-4B49-94F0-8EECEBF2261D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3E3B-BE6F-4547-B455-2DD2BC4C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0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7E43-3504-4B49-94F0-8EECEBF2261D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3E3B-BE6F-4547-B455-2DD2BC4C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9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A07E43-3504-4B49-94F0-8EECEBF2261D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D223E3B-BE6F-4547-B455-2DD2BC4C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2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7E43-3504-4B49-94F0-8EECEBF2261D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3E3B-BE6F-4547-B455-2DD2BC4C7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8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DA07E43-3504-4B49-94F0-8EECEBF2261D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D223E3B-BE6F-4547-B455-2DD2BC4C78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433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 Poems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36995" y="1184856"/>
            <a:ext cx="914337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dirty="0" smtClean="0"/>
              <a:t>1. </a:t>
            </a:r>
            <a:r>
              <a:rPr lang="en-US" sz="3200" dirty="0" smtClean="0"/>
              <a:t>Jot </a:t>
            </a:r>
            <a:r>
              <a:rPr lang="en-US" sz="3200" dirty="0"/>
              <a:t>down </a:t>
            </a:r>
            <a:r>
              <a:rPr lang="en-US" sz="3200" dirty="0" smtClean="0"/>
              <a:t>five ideas </a:t>
            </a:r>
            <a:r>
              <a:rPr lang="en-US" sz="3200" dirty="0"/>
              <a:t>for </a:t>
            </a:r>
            <a:r>
              <a:rPr lang="en-US" sz="3200" dirty="0" smtClean="0"/>
              <a:t>a topic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2. Circle the one you like best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3. </a:t>
            </a:r>
            <a:r>
              <a:rPr lang="en-US" sz="3200" dirty="0" smtClean="0"/>
              <a:t>List </a:t>
            </a:r>
            <a:r>
              <a:rPr lang="en-US" sz="3200" dirty="0"/>
              <a:t>details that you want to include for your topic.  </a:t>
            </a:r>
            <a:r>
              <a:rPr lang="en-US" sz="3200" dirty="0" smtClean="0"/>
              <a:t>Focus </a:t>
            </a:r>
            <a:r>
              <a:rPr lang="en-US" sz="3200" dirty="0"/>
              <a:t>on sensory images: sight, sound, taste, touch, and </a:t>
            </a:r>
            <a:r>
              <a:rPr lang="en-US" sz="3200" dirty="0" smtClean="0"/>
              <a:t>smell</a:t>
            </a:r>
            <a:r>
              <a:rPr lang="en-US" sz="3200" dirty="0"/>
              <a:t>  </a:t>
            </a:r>
            <a:endParaRPr lang="en-US" sz="32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4. Arrange </a:t>
            </a:r>
            <a:r>
              <a:rPr lang="en-US" sz="3200" dirty="0"/>
              <a:t>your ideas </a:t>
            </a:r>
            <a:r>
              <a:rPr lang="en-US" sz="3200" dirty="0" smtClean="0"/>
              <a:t>into prepositional phrases (preposition + object)</a:t>
            </a:r>
            <a:r>
              <a:rPr lang="en-US" sz="3200" dirty="0"/>
              <a:t/>
            </a:r>
            <a:br>
              <a:rPr lang="en-US" sz="32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705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4116" y="1996225"/>
            <a:ext cx="9761563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US" sz="2800" b="1" dirty="0"/>
              <a:t>Write your own poem </a:t>
            </a:r>
            <a:r>
              <a:rPr lang="en-US" sz="2800" b="1" dirty="0" smtClean="0"/>
              <a:t>using </a:t>
            </a:r>
            <a:r>
              <a:rPr lang="en-US" sz="2800" b="1" dirty="0"/>
              <a:t>prepositional </a:t>
            </a:r>
            <a:r>
              <a:rPr lang="en-US" sz="2800" b="1" dirty="0" smtClean="0"/>
              <a:t>phrases!</a:t>
            </a:r>
            <a:endParaRPr lang="en-US" sz="2400" b="1" dirty="0"/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Write </a:t>
            </a:r>
            <a:r>
              <a:rPr lang="en-US" sz="3200" dirty="0"/>
              <a:t>lines and verses for your poem with prepositional phrases.  </a:t>
            </a:r>
            <a:endParaRPr lang="en-US" sz="3200" dirty="0" smtClean="0"/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Check </a:t>
            </a:r>
            <a:r>
              <a:rPr lang="en-US" sz="3200" dirty="0"/>
              <a:t>to be sure each line starts with a preposition and ends with a noun.  </a:t>
            </a:r>
            <a:endParaRPr lang="en-US" sz="3200" dirty="0" smtClean="0"/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Omit </a:t>
            </a:r>
            <a:r>
              <a:rPr lang="en-US" sz="3200" dirty="0"/>
              <a:t>verbs.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77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68" y="1081827"/>
            <a:ext cx="10820400" cy="47891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bg1"/>
                </a:solidFill>
              </a:rPr>
              <a:t>About a School Day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Out </a:t>
            </a:r>
            <a:r>
              <a:rPr lang="en-US" sz="2800" b="1" dirty="0">
                <a:solidFill>
                  <a:schemeClr val="bg1"/>
                </a:solidFill>
              </a:rPr>
              <a:t>of the cozy bed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On </a:t>
            </a:r>
            <a:r>
              <a:rPr lang="en-US" sz="2800" b="1" dirty="0">
                <a:solidFill>
                  <a:schemeClr val="tx1"/>
                </a:solidFill>
              </a:rPr>
              <a:t>the yellow bus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Toward </a:t>
            </a:r>
            <a:r>
              <a:rPr lang="en-US" sz="2800" b="1" dirty="0">
                <a:solidFill>
                  <a:schemeClr val="tx1"/>
                </a:solidFill>
              </a:rPr>
              <a:t>the middle school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Through </a:t>
            </a:r>
            <a:r>
              <a:rPr lang="en-US" sz="2800" b="1" dirty="0">
                <a:solidFill>
                  <a:schemeClr val="tx1"/>
                </a:solidFill>
              </a:rPr>
              <a:t>the glass doors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In </a:t>
            </a:r>
            <a:r>
              <a:rPr lang="en-US" sz="2800" b="1" dirty="0">
                <a:solidFill>
                  <a:schemeClr val="tx1"/>
                </a:solidFill>
              </a:rPr>
              <a:t>the quiet homeroom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Among </a:t>
            </a:r>
            <a:r>
              <a:rPr lang="en-US" sz="2800" b="1" dirty="0">
                <a:solidFill>
                  <a:schemeClr val="tx1"/>
                </a:solidFill>
              </a:rPr>
              <a:t>the crowd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Throughout </a:t>
            </a:r>
            <a:r>
              <a:rPr lang="en-US" sz="2800" b="1" dirty="0">
                <a:solidFill>
                  <a:schemeClr val="tx1"/>
                </a:solidFill>
              </a:rPr>
              <a:t>the periods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At </a:t>
            </a:r>
            <a:r>
              <a:rPr lang="en-US" sz="2800" b="1" dirty="0">
                <a:solidFill>
                  <a:schemeClr val="tx1"/>
                </a:solidFill>
              </a:rPr>
              <a:t>your locker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Ding</a:t>
            </a:r>
            <a:r>
              <a:rPr lang="en-US" sz="2800" b="1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450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299" y="335151"/>
            <a:ext cx="4892135" cy="6522849"/>
          </a:xfrm>
        </p:spPr>
      </p:pic>
    </p:spTree>
    <p:extLst>
      <p:ext uri="{BB962C8B-B14F-4D97-AF65-F5344CB8AC3E}">
        <p14:creationId xmlns:p14="http://schemas.microsoft.com/office/powerpoint/2010/main" val="28468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</TotalTime>
  <Words>57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Wingdings 2</vt:lpstr>
      <vt:lpstr>Dividend</vt:lpstr>
      <vt:lpstr>Preposition Poems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 Poems</dc:title>
  <dc:creator>Kendra Duncan</dc:creator>
  <cp:lastModifiedBy>Kendra Duncan</cp:lastModifiedBy>
  <cp:revision>1</cp:revision>
  <dcterms:created xsi:type="dcterms:W3CDTF">2018-10-26T11:11:59Z</dcterms:created>
  <dcterms:modified xsi:type="dcterms:W3CDTF">2018-10-26T11:14:14Z</dcterms:modified>
</cp:coreProperties>
</file>