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6"/>
  </p:handoutMasterIdLst>
  <p:sldIdLst>
    <p:sldId id="256" r:id="rId2"/>
    <p:sldId id="257" r:id="rId3"/>
    <p:sldId id="258" r:id="rId4"/>
    <p:sldId id="259" r:id="rId5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33CECC-7E6D-44C9-9D9A-2CF5191C6D06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1E1BB0-3407-47B2-9FC1-3069E61DA5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6283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Paint Chip Poetry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0284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1528"/>
            <a:ext cx="10820400" cy="4467158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Choose a color that speaks to you.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Write the name of your color on the top of your paper.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Answer the following based on your color: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400" dirty="0"/>
              <a:t>What scent is this color? </a:t>
            </a:r>
            <a:endParaRPr lang="en-US" sz="2400" dirty="0" smtClean="0"/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400" dirty="0" smtClean="0"/>
              <a:t>What </a:t>
            </a:r>
            <a:r>
              <a:rPr lang="en-US" sz="2400" dirty="0"/>
              <a:t>taste is this color? </a:t>
            </a:r>
            <a:endParaRPr lang="en-US" sz="2400" dirty="0" smtClean="0"/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400" dirty="0" smtClean="0"/>
              <a:t>What </a:t>
            </a:r>
            <a:r>
              <a:rPr lang="en-US" sz="2400" dirty="0"/>
              <a:t>texture is this color? </a:t>
            </a:r>
            <a:endParaRPr lang="en-US" sz="2400" dirty="0" smtClean="0"/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400" dirty="0" smtClean="0"/>
              <a:t>What </a:t>
            </a:r>
            <a:r>
              <a:rPr lang="en-US" sz="2400" dirty="0"/>
              <a:t>place is this color? </a:t>
            </a:r>
            <a:endParaRPr lang="en-US" sz="2400" dirty="0" smtClean="0"/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400" dirty="0" smtClean="0"/>
              <a:t>What </a:t>
            </a:r>
            <a:r>
              <a:rPr lang="en-US" sz="2400" dirty="0"/>
              <a:t>mood is this color? </a:t>
            </a:r>
            <a:endParaRPr lang="en-US" sz="2400" dirty="0" smtClean="0"/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400" dirty="0" smtClean="0"/>
              <a:t>What </a:t>
            </a:r>
            <a:r>
              <a:rPr lang="en-US" sz="2400" dirty="0"/>
              <a:t>memory is this color? </a:t>
            </a:r>
            <a:endParaRPr lang="en-US" sz="2400" dirty="0" smtClean="0"/>
          </a:p>
          <a:p>
            <a:pPr marL="0" indent="0">
              <a:buNone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*You have 3 minutes.</a:t>
            </a:r>
          </a:p>
        </p:txBody>
      </p:sp>
    </p:spTree>
    <p:extLst>
      <p:ext uri="{BB962C8B-B14F-4D97-AF65-F5344CB8AC3E}">
        <p14:creationId xmlns:p14="http://schemas.microsoft.com/office/powerpoint/2010/main" val="1884571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Two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Write </a:t>
            </a:r>
            <a:r>
              <a:rPr lang="en-US" sz="3200" dirty="0"/>
              <a:t>a </a:t>
            </a:r>
            <a:r>
              <a:rPr lang="en-US" sz="3200" dirty="0" smtClean="0"/>
              <a:t>5-10 line poem that </a:t>
            </a:r>
            <a:r>
              <a:rPr lang="en-US" sz="3200" dirty="0"/>
              <a:t>incorporates some of what </a:t>
            </a:r>
            <a:r>
              <a:rPr lang="en-US" sz="3200" dirty="0" smtClean="0"/>
              <a:t>you </a:t>
            </a:r>
            <a:r>
              <a:rPr lang="en-US" sz="3200" dirty="0"/>
              <a:t>have just written. </a:t>
            </a:r>
            <a:endParaRPr lang="en-US" sz="3200" dirty="0" smtClean="0"/>
          </a:p>
          <a:p>
            <a:r>
              <a:rPr lang="en-US" sz="3200" dirty="0" smtClean="0"/>
              <a:t>You </a:t>
            </a:r>
            <a:r>
              <a:rPr lang="en-US" sz="3200" dirty="0"/>
              <a:t>can reorder things as much as </a:t>
            </a:r>
            <a:r>
              <a:rPr lang="en-US" sz="3200" dirty="0" smtClean="0"/>
              <a:t>you </a:t>
            </a:r>
            <a:r>
              <a:rPr lang="en-US" sz="3200" dirty="0"/>
              <a:t>want, and </a:t>
            </a:r>
            <a:r>
              <a:rPr lang="en-US" sz="3200" dirty="0" smtClean="0"/>
              <a:t>you </a:t>
            </a:r>
            <a:r>
              <a:rPr lang="en-US" sz="3200" dirty="0"/>
              <a:t>can leave out </a:t>
            </a:r>
            <a:r>
              <a:rPr lang="en-US" sz="3200" dirty="0" smtClean="0"/>
              <a:t>material</a:t>
            </a:r>
            <a:r>
              <a:rPr lang="en-US" sz="3200" dirty="0"/>
              <a:t>.</a:t>
            </a:r>
            <a:endParaRPr lang="en-US" sz="3200" dirty="0" smtClean="0"/>
          </a:p>
          <a:p>
            <a:r>
              <a:rPr lang="en-US" sz="3200" dirty="0" smtClean="0"/>
              <a:t>You may use simile, metaphor, and personification.</a:t>
            </a:r>
          </a:p>
          <a:p>
            <a:r>
              <a:rPr lang="en-US" sz="3200" dirty="0" smtClean="0"/>
              <a:t>You </a:t>
            </a:r>
            <a:r>
              <a:rPr lang="en-US" sz="3200" dirty="0"/>
              <a:t>cannot add new content other than a word or two to connect pieces.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1734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61383" y="1350108"/>
            <a:ext cx="7482627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sz="2600" dirty="0">
                <a:solidFill>
                  <a:srgbClr val="000000"/>
                </a:solidFill>
                <a:latin typeface="adobe-garamond-pro"/>
              </a:rPr>
              <a:t>The creek is sluicing over</a:t>
            </a:r>
            <a:br>
              <a:rPr lang="en-US" sz="2600" dirty="0">
                <a:solidFill>
                  <a:srgbClr val="000000"/>
                </a:solidFill>
                <a:latin typeface="adobe-garamond-pro"/>
              </a:rPr>
            </a:br>
            <a:r>
              <a:rPr lang="en-US" sz="2600" dirty="0" smtClean="0">
                <a:solidFill>
                  <a:srgbClr val="000000"/>
                </a:solidFill>
                <a:latin typeface="adobe-garamond-pro"/>
              </a:rPr>
              <a:t>tiny </a:t>
            </a:r>
            <a:r>
              <a:rPr lang="en-US" sz="2600" dirty="0">
                <a:solidFill>
                  <a:srgbClr val="000000"/>
                </a:solidFill>
                <a:latin typeface="adobe-garamond-pro"/>
              </a:rPr>
              <a:t>pebbles, pulling at their dirty undersides,</a:t>
            </a:r>
            <a:br>
              <a:rPr lang="en-US" sz="2600" dirty="0">
                <a:solidFill>
                  <a:srgbClr val="000000"/>
                </a:solidFill>
                <a:latin typeface="adobe-garamond-pro"/>
              </a:rPr>
            </a:br>
            <a:r>
              <a:rPr lang="en-US" sz="2600" dirty="0" smtClean="0">
                <a:solidFill>
                  <a:srgbClr val="000000"/>
                </a:solidFill>
                <a:latin typeface="adobe-garamond-pro"/>
              </a:rPr>
              <a:t>licking </a:t>
            </a:r>
            <a:r>
              <a:rPr lang="en-US" sz="2600" dirty="0">
                <a:solidFill>
                  <a:srgbClr val="000000"/>
                </a:solidFill>
                <a:latin typeface="adobe-garamond-pro"/>
              </a:rPr>
              <a:t>them, rolling them together.</a:t>
            </a:r>
            <a:br>
              <a:rPr lang="en-US" sz="2600" dirty="0">
                <a:solidFill>
                  <a:srgbClr val="000000"/>
                </a:solidFill>
                <a:latin typeface="adobe-garamond-pro"/>
              </a:rPr>
            </a:br>
            <a:r>
              <a:rPr lang="en-US" sz="2600" dirty="0" smtClean="0">
                <a:solidFill>
                  <a:srgbClr val="000000"/>
                </a:solidFill>
                <a:latin typeface="adobe-garamond-pro"/>
              </a:rPr>
              <a:t>In </a:t>
            </a:r>
            <a:r>
              <a:rPr lang="en-US" sz="2600" dirty="0">
                <a:solidFill>
                  <a:srgbClr val="000000"/>
                </a:solidFill>
                <a:latin typeface="adobe-garamond-pro"/>
              </a:rPr>
              <a:t>my fingers, the wet soil squirms and</a:t>
            </a:r>
            <a:br>
              <a:rPr lang="en-US" sz="2600" dirty="0">
                <a:solidFill>
                  <a:srgbClr val="000000"/>
                </a:solidFill>
                <a:latin typeface="adobe-garamond-pro"/>
              </a:rPr>
            </a:br>
            <a:r>
              <a:rPr lang="en-US" sz="2600" dirty="0" smtClean="0">
                <a:solidFill>
                  <a:srgbClr val="000000"/>
                </a:solidFill>
                <a:latin typeface="adobe-garamond-pro"/>
              </a:rPr>
              <a:t>loosens</a:t>
            </a:r>
            <a:r>
              <a:rPr lang="en-US" sz="2600" dirty="0">
                <a:solidFill>
                  <a:srgbClr val="000000"/>
                </a:solidFill>
                <a:latin typeface="adobe-garamond-pro"/>
              </a:rPr>
              <a:t>; the leaves press</a:t>
            </a:r>
            <a:br>
              <a:rPr lang="en-US" sz="2600" dirty="0">
                <a:solidFill>
                  <a:srgbClr val="000000"/>
                </a:solidFill>
                <a:latin typeface="adobe-garamond-pro"/>
              </a:rPr>
            </a:br>
            <a:r>
              <a:rPr lang="en-US" sz="2600" dirty="0" smtClean="0">
                <a:solidFill>
                  <a:srgbClr val="000000"/>
                </a:solidFill>
                <a:latin typeface="adobe-garamond-pro"/>
              </a:rPr>
              <a:t>their </a:t>
            </a:r>
            <a:r>
              <a:rPr lang="en-US" sz="2600" dirty="0">
                <a:solidFill>
                  <a:srgbClr val="000000"/>
                </a:solidFill>
                <a:latin typeface="adobe-garamond-pro"/>
              </a:rPr>
              <a:t>chlorophyll on my skin.</a:t>
            </a:r>
            <a:br>
              <a:rPr lang="en-US" sz="2600" dirty="0">
                <a:solidFill>
                  <a:srgbClr val="000000"/>
                </a:solidFill>
                <a:latin typeface="adobe-garamond-pro"/>
              </a:rPr>
            </a:br>
            <a:r>
              <a:rPr lang="en-US" sz="2600" dirty="0" smtClean="0">
                <a:solidFill>
                  <a:srgbClr val="000000"/>
                </a:solidFill>
                <a:latin typeface="adobe-garamond-pro"/>
              </a:rPr>
              <a:t>The </a:t>
            </a:r>
            <a:r>
              <a:rPr lang="en-US" sz="2600" dirty="0">
                <a:solidFill>
                  <a:srgbClr val="000000"/>
                </a:solidFill>
                <a:latin typeface="adobe-garamond-pro"/>
              </a:rPr>
              <a:t>taste is herbal, soothing and warm—</a:t>
            </a:r>
            <a:br>
              <a:rPr lang="en-US" sz="2600" dirty="0">
                <a:solidFill>
                  <a:srgbClr val="000000"/>
                </a:solidFill>
                <a:latin typeface="adobe-garamond-pro"/>
              </a:rPr>
            </a:br>
            <a:r>
              <a:rPr lang="en-US" sz="2600" dirty="0" smtClean="0">
                <a:solidFill>
                  <a:srgbClr val="000000"/>
                </a:solidFill>
                <a:latin typeface="adobe-garamond-pro"/>
              </a:rPr>
              <a:t>it </a:t>
            </a:r>
            <a:r>
              <a:rPr lang="en-US" sz="2600" dirty="0">
                <a:solidFill>
                  <a:srgbClr val="000000"/>
                </a:solidFill>
                <a:latin typeface="adobe-garamond-pro"/>
              </a:rPr>
              <a:t>unlaces into chamomile tea.</a:t>
            </a:r>
            <a:br>
              <a:rPr lang="en-US" sz="2600" dirty="0">
                <a:solidFill>
                  <a:srgbClr val="000000"/>
                </a:solidFill>
                <a:latin typeface="adobe-garamond-pro"/>
              </a:rPr>
            </a:br>
            <a:r>
              <a:rPr lang="en-US" sz="2600" dirty="0" smtClean="0">
                <a:solidFill>
                  <a:srgbClr val="000000"/>
                </a:solidFill>
                <a:latin typeface="adobe-garamond-pro"/>
              </a:rPr>
              <a:t>The </a:t>
            </a:r>
            <a:r>
              <a:rPr lang="en-US" sz="2600" dirty="0">
                <a:solidFill>
                  <a:srgbClr val="000000"/>
                </a:solidFill>
                <a:latin typeface="adobe-garamond-pro"/>
              </a:rPr>
              <a:t>smell of woodland wetness. Hickory balm.</a:t>
            </a:r>
            <a:br>
              <a:rPr lang="en-US" sz="2600" dirty="0">
                <a:solidFill>
                  <a:srgbClr val="000000"/>
                </a:solidFill>
                <a:latin typeface="adobe-garamond-pro"/>
              </a:rPr>
            </a:br>
            <a:r>
              <a:rPr lang="en-US" sz="2600" dirty="0" smtClean="0">
                <a:solidFill>
                  <a:srgbClr val="000000"/>
                </a:solidFill>
                <a:latin typeface="adobe-garamond-pro"/>
              </a:rPr>
              <a:t>I </a:t>
            </a:r>
            <a:r>
              <a:rPr lang="en-US" sz="2600" dirty="0">
                <a:solidFill>
                  <a:srgbClr val="000000"/>
                </a:solidFill>
                <a:latin typeface="adobe-garamond-pro"/>
              </a:rPr>
              <a:t>am living in my nostalgia, furling slowly,</a:t>
            </a:r>
            <a:br>
              <a:rPr lang="en-US" sz="2600" dirty="0">
                <a:solidFill>
                  <a:srgbClr val="000000"/>
                </a:solidFill>
                <a:latin typeface="adobe-garamond-pro"/>
              </a:rPr>
            </a:br>
            <a:r>
              <a:rPr lang="en-US" sz="2600" dirty="0" smtClean="0">
                <a:solidFill>
                  <a:srgbClr val="000000"/>
                </a:solidFill>
                <a:latin typeface="adobe-garamond-pro"/>
              </a:rPr>
              <a:t>slowly </a:t>
            </a:r>
            <a:r>
              <a:rPr lang="en-US" sz="2600" dirty="0">
                <a:solidFill>
                  <a:srgbClr val="000000"/>
                </a:solidFill>
                <a:latin typeface="adobe-garamond-pro"/>
              </a:rPr>
              <a:t>into my hermit house of memories.</a:t>
            </a:r>
            <a:endParaRPr lang="en-US" sz="2600" b="0" i="0" dirty="0">
              <a:solidFill>
                <a:srgbClr val="000000"/>
              </a:solidFill>
              <a:effectLst/>
              <a:latin typeface="adobe-garamond-pro"/>
            </a:endParaRPr>
          </a:p>
        </p:txBody>
      </p:sp>
    </p:spTree>
    <p:extLst>
      <p:ext uri="{BB962C8B-B14F-4D97-AF65-F5344CB8AC3E}">
        <p14:creationId xmlns:p14="http://schemas.microsoft.com/office/powerpoint/2010/main" val="1563973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C4220D"/>
      </a:accent1>
      <a:accent2>
        <a:srgbClr val="EB7712"/>
      </a:accent2>
      <a:accent3>
        <a:srgbClr val="ECBD31"/>
      </a:accent3>
      <a:accent4>
        <a:srgbClr val="92CE4A"/>
      </a:accent4>
      <a:accent5>
        <a:srgbClr val="50CFB4"/>
      </a:accent5>
      <a:accent6>
        <a:srgbClr val="0D8EC5"/>
      </a:accent6>
      <a:hlink>
        <a:srgbClr val="EA5A0C"/>
      </a:hlink>
      <a:folHlink>
        <a:srgbClr val="F09D3A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FE1EB5C7-81A8-4CBA-AE6E-B3BF73DC389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Vapor Trail</Template>
  <TotalTime>1486</TotalTime>
  <Words>134</Words>
  <Application>Microsoft Office PowerPoint</Application>
  <PresentationFormat>Widescreen</PresentationFormat>
  <Paragraphs>18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adobe-garamond-pro</vt:lpstr>
      <vt:lpstr>Arial</vt:lpstr>
      <vt:lpstr>Calibri</vt:lpstr>
      <vt:lpstr>Century Gothic</vt:lpstr>
      <vt:lpstr>Wingdings</vt:lpstr>
      <vt:lpstr>Vapor Trail</vt:lpstr>
      <vt:lpstr>Paint Chip Poetry</vt:lpstr>
      <vt:lpstr>Part One</vt:lpstr>
      <vt:lpstr>Part Two</vt:lpstr>
      <vt:lpstr>PowerPoint Presentation</vt:lpstr>
    </vt:vector>
  </TitlesOfParts>
  <Company>Wake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Paint Chip Poetry</dc:title>
  <dc:creator>Kendra Duncan</dc:creator>
  <cp:lastModifiedBy>Kendra Duncan</cp:lastModifiedBy>
  <cp:revision>3</cp:revision>
  <cp:lastPrinted>2017-11-01T20:13:49Z</cp:lastPrinted>
  <dcterms:created xsi:type="dcterms:W3CDTF">2017-11-01T20:05:10Z</dcterms:created>
  <dcterms:modified xsi:type="dcterms:W3CDTF">2017-11-02T20:51:20Z</dcterms:modified>
</cp:coreProperties>
</file>